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7" r:id="rId9"/>
    <p:sldId id="276" r:id="rId10"/>
    <p:sldId id="271" r:id="rId11"/>
    <p:sldId id="272" r:id="rId12"/>
    <p:sldId id="273" r:id="rId13"/>
    <p:sldId id="267" r:id="rId14"/>
    <p:sldId id="279" r:id="rId15"/>
    <p:sldId id="274" r:id="rId16"/>
    <p:sldId id="284" r:id="rId17"/>
    <p:sldId id="275" r:id="rId18"/>
    <p:sldId id="278" r:id="rId19"/>
    <p:sldId id="285" r:id="rId20"/>
    <p:sldId id="268" r:id="rId21"/>
    <p:sldId id="280" r:id="rId22"/>
    <p:sldId id="283" r:id="rId23"/>
    <p:sldId id="281" r:id="rId24"/>
    <p:sldId id="286" r:id="rId25"/>
    <p:sldId id="269" r:id="rId26"/>
    <p:sldId id="287" r:id="rId27"/>
    <p:sldId id="289" r:id="rId28"/>
    <p:sldId id="290" r:id="rId29"/>
    <p:sldId id="291" r:id="rId30"/>
    <p:sldId id="292" r:id="rId31"/>
    <p:sldId id="288" r:id="rId32"/>
    <p:sldId id="27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709E2-CBCE-C44F-980E-08E707716448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496B4-F717-CC46-9233-49E4C3B206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01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getting paid.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45" name="Picture 44" descr="Special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799" y="4200377"/>
            <a:ext cx="4064000" cy="2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khameleon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khameleon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featured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" t="18027" r="-1" b="16272"/>
          <a:stretch/>
        </p:blipFill>
        <p:spPr>
          <a:xfrm>
            <a:off x="5857200" y="3240000"/>
            <a:ext cx="5479355" cy="36000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266" y="1686654"/>
            <a:ext cx="1423467" cy="4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modules became widely popular but: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user wanted customization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equired install of Arduino IDE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ot everyone is a C/C++ developer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rowing community support (over 1000 post on one thread on SRK alone)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NONE OF THESE PROPLEMS WHERE MINE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was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intent was to build out a native solution that anyone can use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which actually became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330" y="3861008"/>
            <a:ext cx="3363145" cy="790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47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 the hardware issue using software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community where users can: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manage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share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vote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/ rank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clone themes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copy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GitHub</a:t>
            </a:r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 / upload any public theme to their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device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remove the IDE / download / C++ /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toolchain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barriers</a:t>
            </a:r>
          </a:p>
          <a:p>
            <a:pPr marL="285750" indent="-285750">
              <a:buFont typeface="Arial" charset="0"/>
              <a:buChar char="•"/>
            </a:pP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enabling a community to do all the above, gain trust, establish reputation, reputable software / configurator choice for 3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products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600" y="5071532"/>
            <a:ext cx="3062234" cy="8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34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60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31826" y="2828675"/>
            <a:ext cx="6519374" cy="354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storage for users, profiles, themes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app framework, middleware everything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well, you know, it’s not </a:t>
            </a:r>
            <a:r>
              <a:rPr lang="en-US" sz="1725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MERN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runtime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ftw</a:t>
            </a:r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 JavaScript helpers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Compiler as a Service</a:t>
            </a: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Where else you </a:t>
            </a:r>
            <a:r>
              <a:rPr lang="en-US" sz="1725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gonna</a:t>
            </a:r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put it</a:t>
            </a:r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029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7 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531648" cy="4253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230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6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layer </a:t>
            </a:r>
            <a:r>
              <a:rPr lang="en-US" sz="1400" i="1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bean dip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6 layer mean stack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89135" y="2828675"/>
            <a:ext cx="1337226" cy="3543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mongo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express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angular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node</a:t>
            </a: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avrgirl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codebender</a:t>
            </a:r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amazon</a:t>
            </a:r>
            <a:endParaRPr lang="en-US" sz="1725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439" y="1328026"/>
            <a:ext cx="5263948" cy="5263948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6" name="Rectangle 45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70" name="Rectangle 6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82" name="Picture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593" y="2244816"/>
            <a:ext cx="2126592" cy="425318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331826" y="2828675"/>
            <a:ext cx="6519374" cy="301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725" i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725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whatever, I’ll build my own</a:t>
            </a:r>
          </a:p>
        </p:txBody>
      </p:sp>
    </p:spTree>
    <p:extLst>
      <p:ext uri="{BB962C8B-B14F-4D97-AF65-F5344CB8AC3E}">
        <p14:creationId xmlns:p14="http://schemas.microsoft.com/office/powerpoint/2010/main" val="178687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 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09" y="2938767"/>
            <a:ext cx="6284362" cy="367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solving one problem at a time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 biggest gripe users had with their hardware was wiring order usually didn’t vibe with default provided by</a:t>
            </a:r>
          </a:p>
          <a:p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kaimana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hardware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b="1" dirty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solved this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by introducing a unique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 drop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wire order systems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14" y="3510458"/>
            <a:ext cx="8842186" cy="314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application flow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1030" name="Picture 6" descr="https://documents.lucidchart.com/documents/1c8dcf13-415d-48f0-aa73-bb1df5e0e4e7/pages/3eCg2wcbr-Bf?a=1388&amp;x=0&amp;y=166&amp;w=1761&amp;h=751&amp;store=1&amp;accept=image%2F*&amp;auth=LCA%20423e81565a2d1d0292a4563138cedb37301b2fde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000" y="2160000"/>
            <a:ext cx="9691200" cy="413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01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compilier</a:t>
            </a:r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 a service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exclusively unique feature of the </a:t>
            </a:r>
            <a:r>
              <a:rPr lang="en-US" sz="1400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ecosystem, was the introduction of a compiler as a service (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CompaaS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), code named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! 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is simply a federated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toolbelt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build system, think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avrdude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in the cloud.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2052" name="Picture 4" descr="https://documents.lucidchart.com/documents/1c8dcf13-415d-48f0-aa73-bb1df5e0e4e7/pages/mGms85b0uBcD?a=1410&amp;x=420&amp;y=184&amp;w=1320&amp;h=355&amp;store=1&amp;accept=image%2F*&amp;auth=LCA%20b38e45109fd8bf563f9c69178c0bd7cb1373630a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2690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11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rgbClr val="14D3BF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rgbClr val="14D3BF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flasher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 previous iterations (Sparky Jr), the installed firmware contained extensive serial commands for on chip programming. 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removed this dependency, and freed up close to 6,000 bytes of program space and 800 bytes of dynamic memory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 </a:t>
            </a:r>
            <a:r>
              <a:rPr lang="mr-I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…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this was huge! meet 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</a:t>
            </a:r>
          </a:p>
          <a:p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‘</a:t>
            </a:r>
            <a:r>
              <a:rPr lang="en-US" sz="1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genya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we can overwrite the existing sketch, with the newly compiled one 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‘</a:t>
            </a:r>
            <a:r>
              <a:rPr lang="en-US" sz="14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richard</a:t>
            </a:r>
            <a:r>
              <a:rPr lang="en-US" sz="14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’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provided us with. HUGE!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42" name="Picture 2" descr="https://documents.lucidchart.com/documents/1c8dcf13-415d-48f0-aa73-bb1df5e0e4e7/pages/mGms85b0uBcD?a=1445&amp;x=420&amp;y=543&amp;w=1320&amp;h=355&amp;store=1&amp;accept=image%2F*&amp;auth=LCA%20e5f47d484de2cc995d715d4e6e71ad32f43e32c9-ts%3D14852559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725" y="3571449"/>
            <a:ext cx="94297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33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creation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theme color selection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wire management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Feast of Flesh BB" charset="0"/>
                <a:ea typeface="Feast of Flesh BB" charset="0"/>
                <a:cs typeface="Feast of Flesh BB" charset="0"/>
              </a:rPr>
              <a:t>bonus round</a:t>
            </a:r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9138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latin typeface="Feast of Flesh BB" charset="0"/>
                <a:ea typeface="Feast of Flesh BB" charset="0"/>
                <a:cs typeface="Feast of Flesh BB" charset="0"/>
              </a:rPr>
              <a:t>I got first</a:t>
            </a:r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000" y="5245200"/>
            <a:ext cx="42942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introducing a first in the market joystick plate</a:t>
            </a:r>
            <a:endParaRPr lang="en-US" sz="1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15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000" y="5245200"/>
            <a:ext cx="93909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striker plate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eight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ws2812b </a:t>
            </a:r>
            <a:r>
              <a:rPr lang="en-US" sz="16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leds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, daisy chain and </a:t>
            </a:r>
            <a:r>
              <a:rPr lang="en-US" sz="16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kaimana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ready</a:t>
            </a:r>
            <a:endParaRPr lang="en-US" sz="1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000" y="934794"/>
            <a:ext cx="59817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225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0000" y="5245200"/>
            <a:ext cx="93909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satellite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two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ws2812b </a:t>
            </a:r>
            <a:r>
              <a:rPr lang="en-US" sz="16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leds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, daisy chain ready</a:t>
            </a:r>
            <a:endParaRPr lang="en-US" sz="1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78" y="1854167"/>
            <a:ext cx="8468754" cy="267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66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1" y="624205"/>
            <a:ext cx="8632190" cy="5609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0000" y="5245200"/>
            <a:ext cx="93909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master control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algn="r"/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industry standard 20 pin break out, </a:t>
            </a:r>
            <a:r>
              <a:rPr lang="en-US" sz="16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tx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/</a:t>
            </a:r>
            <a:r>
              <a:rPr lang="en-US" sz="1600" dirty="0" err="1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rx</a:t>
            </a:r>
            <a:r>
              <a:rPr lang="en-US" sz="1600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 break out, battery</a:t>
            </a:r>
            <a:endParaRPr lang="en-US" sz="1600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2485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demo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simple presentation of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drag and drop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error messaging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download capabilities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5" name="Rectangle 44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51" name="Rectangle 50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63" name="Rectangle 6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290" y="3147021"/>
            <a:ext cx="6317131" cy="34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96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algn="ctr"/>
            <a:r>
              <a:rPr lang="en-US" sz="9600" dirty="0" smtClean="0">
                <a:solidFill>
                  <a:srgbClr val="14D3BF"/>
                </a:solidFill>
                <a:latin typeface="Feast of Flesh BB" charset="0"/>
                <a:ea typeface="Feast of Flesh BB" charset="0"/>
                <a:cs typeface="Feast of Flesh BB" charset="0"/>
              </a:rPr>
              <a:t>thank you</a:t>
            </a:r>
          </a:p>
          <a:p>
            <a:pPr algn="ctr"/>
            <a:r>
              <a:rPr lang="en-US" sz="6000" dirty="0" smtClean="0">
                <a:solidFill>
                  <a:srgbClr val="14D3BF"/>
                </a:solidFill>
                <a:latin typeface="Feast of Flesh BB" charset="0"/>
                <a:ea typeface="Feast of Flesh BB" charset="0"/>
                <a:cs typeface="Feast of Flesh BB" charset="0"/>
              </a:rPr>
              <a:t>&amp;</a:t>
            </a:r>
          </a:p>
          <a:p>
            <a:pPr algn="ctr"/>
            <a:r>
              <a:rPr lang="en-US" sz="9600" dirty="0" smtClean="0">
                <a:solidFill>
                  <a:srgbClr val="14D3BF"/>
                </a:solidFill>
                <a:latin typeface="Feast of Flesh BB" charset="0"/>
                <a:ea typeface="Feast of Flesh BB" charset="0"/>
                <a:cs typeface="Feast of Flesh BB" charset="0"/>
              </a:rPr>
              <a:t>QCF+P</a:t>
            </a:r>
            <a:endParaRPr lang="en-US" sz="9600" dirty="0">
              <a:solidFill>
                <a:srgbClr val="14D3BF"/>
              </a:solidFill>
              <a:latin typeface="Feast of Flesh BB" charset="0"/>
              <a:ea typeface="Feast of Flesh BB" charset="0"/>
              <a:cs typeface="Feast of Flesh BB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 advClick="0" advTm="250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50">
        <p:fade/>
      </p:transition>
    </mc:Choice>
    <mc:Fallback xmlns="">
      <p:transition spd="med" advClick="0" advTm="25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 </a:t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</a:t>
              </a:r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control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</a:p>
          <a:p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a full stack developer at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416706" y="6390000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679" y="2587339"/>
            <a:ext cx="12700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created the the original </a:t>
            </a:r>
            <a:r>
              <a:rPr lang="en-US" sz="2000" b="1" dirty="0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RGB LED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ecosystem with the intent to enable users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with the hardware solution to drive their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arcade 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customization needs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Screen Shot 2013-11-27 at 2.31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720000"/>
            <a:ext cx="3014160" cy="1771574"/>
          </a:xfrm>
          <a:prstGeom prst="rect">
            <a:avLst/>
          </a:prstGeom>
        </p:spPr>
      </p:pic>
      <p:pic>
        <p:nvPicPr>
          <p:cNvPr id="45" name="Picture 44" descr="colorpickermultipw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2613534"/>
            <a:ext cx="3014160" cy="2220010"/>
          </a:xfrm>
          <a:prstGeom prst="rect">
            <a:avLst/>
          </a:prstGeom>
        </p:spPr>
      </p:pic>
      <p:pic>
        <p:nvPicPr>
          <p:cNvPr id="49" name="Picture 48" descr="Screen Shot 2013-11-27 at 2.38.0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40" y="4840744"/>
            <a:ext cx="3014160" cy="18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leverage 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0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3228</TotalTime>
  <Words>1198</Words>
  <Application>Microsoft Macintosh PowerPoint</Application>
  <PresentationFormat>Widescreen</PresentationFormat>
  <Paragraphs>835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Calibri Light</vt:lpstr>
      <vt:lpstr>Feast of Flesh BB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71</cp:revision>
  <dcterms:created xsi:type="dcterms:W3CDTF">2017-01-20T11:10:12Z</dcterms:created>
  <dcterms:modified xsi:type="dcterms:W3CDTF">2017-01-25T02:29:00Z</dcterms:modified>
</cp:coreProperties>
</file>